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700000" cy="389763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700000" cy="38976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1" name="image 2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700000" cy="40043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700000" cy="1628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700000" cy="1165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On-screen Show</PresentationFormat>
  <Paragraphs>0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李才智</cp:lastModifiedBy>
  <cp:revision>2</cp:revision>
  <dcterms:created xsi:type="dcterms:W3CDTF">2022-06-28T03:00:00Z</dcterms:created>
  <dcterms:modified xsi:type="dcterms:W3CDTF">2022-06-28T03:04:46Z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2052-11.8.6.8722</vt:lpwstr>
  </property>
</Properties>
</file>